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8" r:id="rId6"/>
    <p:sldId id="257" r:id="rId7"/>
    <p:sldId id="258" r:id="rId8"/>
    <p:sldId id="284" r:id="rId9"/>
    <p:sldId id="279" r:id="rId10"/>
    <p:sldId id="288" r:id="rId11"/>
    <p:sldId id="280" r:id="rId12"/>
    <p:sldId id="285" r:id="rId13"/>
    <p:sldId id="282" r:id="rId14"/>
    <p:sldId id="286" r:id="rId15"/>
    <p:sldId id="287" r:id="rId16"/>
    <p:sldId id="281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6301" autoAdjust="0"/>
  </p:normalViewPr>
  <p:slideViewPr>
    <p:cSldViewPr snapToGrid="0">
      <p:cViewPr>
        <p:scale>
          <a:sx n="66" d="100"/>
          <a:sy n="66" d="100"/>
        </p:scale>
        <p:origin x="2136" y="10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5B07C9-3E88-4A86-A1E0-8C965458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98325" y="3269168"/>
            <a:ext cx="8364618" cy="1700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F6D982-0AEE-47D2-B9FF-D2AE733A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801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6B0049-25B0-4943-9EC8-9543683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" y="2899954"/>
            <a:ext cx="8364618" cy="170031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9222E-6AA8-4779-ABB2-C00740B9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17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BBB4F69-615D-45AC-84ED-BFABDFD1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042" y="1163532"/>
            <a:ext cx="6173214" cy="45309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D4DDAA1-6D9E-4E31-8264-38F1EB19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31" y="868564"/>
            <a:ext cx="5144482" cy="530156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B75A350-AADD-4DC2-9774-B319D11F4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9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4245B5A-D35C-450F-B9A1-7E63A0A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4" y="1163533"/>
            <a:ext cx="6173214" cy="453093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1F8ED39-8896-430C-B0A2-233B898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74" y="778217"/>
            <a:ext cx="5144482" cy="5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statisztika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 descr="Html Logo PNG Images - CleanPNG">
            <a:extLst>
              <a:ext uri="{FF2B5EF4-FFF2-40B4-BE49-F238E27FC236}">
                <a16:creationId xmlns:a16="http://schemas.microsoft.com/office/drawing/2014/main" id="{24B86577-7CB9-4C6D-84F0-06E7FFE0B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52354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 descr="Html 5 - Free logo icons">
            <a:extLst>
              <a:ext uri="{FF2B5EF4-FFF2-40B4-BE49-F238E27FC236}">
                <a16:creationId xmlns:a16="http://schemas.microsoft.com/office/drawing/2014/main" id="{D6A1ACC3-4BB9-445C-B474-349F8D6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2674013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280302E2-E45F-441B-8C4B-1E7F5809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84" y="2942269"/>
            <a:ext cx="1212201" cy="12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A052AF47-7922-4718-AB60-F7A42C08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576" y="2752390"/>
            <a:ext cx="1600668" cy="16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4E1AC6AF-3461-489E-BE2E-8F3357AC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87" y="2942269"/>
            <a:ext cx="1485405" cy="12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1" y="356206"/>
            <a:ext cx="5185021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5" y="237154"/>
            <a:ext cx="8399988" cy="63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7B884B0-9E34-4130-8705-81E86060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6" y="7138002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A7817A4-79AC-4BD2-9492-805AFCAF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690688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5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9" y="95334"/>
            <a:ext cx="4353332" cy="3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136526"/>
            <a:ext cx="8665028" cy="6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0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93</TotalTime>
  <Words>351</Words>
  <Application>Microsoft Office PowerPoint</Application>
  <PresentationFormat>Szélesvásznú</PresentationFormat>
  <Paragraphs>79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MENÜRENDSZER</vt:lpstr>
      <vt:lpstr>Bootstrap grid</vt:lpstr>
      <vt:lpstr>Bootstrap grid</vt:lpstr>
      <vt:lpstr>CAROUSEL</vt:lpstr>
      <vt:lpstr>CAROUSEL</vt:lpstr>
      <vt:lpstr>főoldal</vt:lpstr>
      <vt:lpstr>főoldal</vt:lpstr>
      <vt:lpstr>KVÍZ</vt:lpstr>
      <vt:lpstr>KVÍZ</vt:lpstr>
      <vt:lpstr>statisztika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PHASmOPHOBIA Rajongói oldal</dc:title>
  <dc:creator>O365 felhasználó</dc:creator>
  <cp:lastModifiedBy>Balogh-Tatai Levente</cp:lastModifiedBy>
  <cp:revision>8</cp:revision>
  <dcterms:created xsi:type="dcterms:W3CDTF">2026-02-22T19:30:47Z</dcterms:created>
  <dcterms:modified xsi:type="dcterms:W3CDTF">2026-02-23T11:52:16Z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